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2" r:id="rId4"/>
    <p:sldId id="264" r:id="rId5"/>
    <p:sldId id="258" r:id="rId6"/>
    <p:sldId id="256" r:id="rId7"/>
    <p:sldId id="260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23092-2F27-43D9-B28D-077EE0DDA92D}" v="82" dt="2024-08-21T20:40:55.0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98" d="100"/>
          <a:sy n="9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l Feldman" userId="27c629e1e7332c14" providerId="LiveId" clId="{0CC23092-2F27-43D9-B28D-077EE0DDA92D}"/>
    <pc:docChg chg="undo custSel addSld modSld sldOrd">
      <pc:chgData name="Christal Feldman" userId="27c629e1e7332c14" providerId="LiveId" clId="{0CC23092-2F27-43D9-B28D-077EE0DDA92D}" dt="2024-08-21T20:43:12.602" v="1531" actId="1076"/>
      <pc:docMkLst>
        <pc:docMk/>
      </pc:docMkLst>
      <pc:sldChg chg="addSp delSp modSp mod">
        <pc:chgData name="Christal Feldman" userId="27c629e1e7332c14" providerId="LiveId" clId="{0CC23092-2F27-43D9-B28D-077EE0DDA92D}" dt="2024-08-21T03:47:50.577" v="21" actId="1076"/>
        <pc:sldMkLst>
          <pc:docMk/>
          <pc:sldMk cId="1109347963" sldId="256"/>
        </pc:sldMkLst>
        <pc:picChg chg="del">
          <ac:chgData name="Christal Feldman" userId="27c629e1e7332c14" providerId="LiveId" clId="{0CC23092-2F27-43D9-B28D-077EE0DDA92D}" dt="2024-08-21T03:47:32.346" v="18" actId="478"/>
          <ac:picMkLst>
            <pc:docMk/>
            <pc:sldMk cId="1109347963" sldId="256"/>
            <ac:picMk id="9" creationId="{E6C0111C-C5D2-3C71-0CC6-6EC63433290F}"/>
          </ac:picMkLst>
        </pc:picChg>
        <pc:picChg chg="add mod">
          <ac:chgData name="Christal Feldman" userId="27c629e1e7332c14" providerId="LiveId" clId="{0CC23092-2F27-43D9-B28D-077EE0DDA92D}" dt="2024-08-21T03:47:50.577" v="21" actId="1076"/>
          <ac:picMkLst>
            <pc:docMk/>
            <pc:sldMk cId="1109347963" sldId="256"/>
            <ac:picMk id="11" creationId="{954FAE07-9550-07E8-73A1-3E44DF1939EF}"/>
          </ac:picMkLst>
        </pc:picChg>
      </pc:sldChg>
      <pc:sldChg chg="addSp modSp mod">
        <pc:chgData name="Christal Feldman" userId="27c629e1e7332c14" providerId="LiveId" clId="{0CC23092-2F27-43D9-B28D-077EE0DDA92D}" dt="2024-08-21T16:40:53.874" v="842" actId="1036"/>
        <pc:sldMkLst>
          <pc:docMk/>
          <pc:sldMk cId="3785866741" sldId="259"/>
        </pc:sldMkLst>
        <pc:spChg chg="add mod">
          <ac:chgData name="Christal Feldman" userId="27c629e1e7332c14" providerId="LiveId" clId="{0CC23092-2F27-43D9-B28D-077EE0DDA92D}" dt="2024-08-21T16:35:54.547" v="784" actId="1035"/>
          <ac:spMkLst>
            <pc:docMk/>
            <pc:sldMk cId="3785866741" sldId="259"/>
            <ac:spMk id="2" creationId="{C5E62B91-737F-D18E-AF64-54B20F9EAD62}"/>
          </ac:spMkLst>
        </pc:spChg>
        <pc:spChg chg="mod">
          <ac:chgData name="Christal Feldman" userId="27c629e1e7332c14" providerId="LiveId" clId="{0CC23092-2F27-43D9-B28D-077EE0DDA92D}" dt="2024-08-21T16:40:53.874" v="842" actId="1036"/>
          <ac:spMkLst>
            <pc:docMk/>
            <pc:sldMk cId="3785866741" sldId="259"/>
            <ac:spMk id="9" creationId="{7B1F56E6-6BDB-236B-B077-0F422E3FB797}"/>
          </ac:spMkLst>
        </pc:spChg>
        <pc:spChg chg="mod">
          <ac:chgData name="Christal Feldman" userId="27c629e1e7332c14" providerId="LiveId" clId="{0CC23092-2F27-43D9-B28D-077EE0DDA92D}" dt="2024-08-21T16:34:40.715" v="728" actId="14100"/>
          <ac:spMkLst>
            <pc:docMk/>
            <pc:sldMk cId="3785866741" sldId="259"/>
            <ac:spMk id="10" creationId="{DA7CD79D-0B30-3A7A-7EA0-310828705573}"/>
          </ac:spMkLst>
        </pc:spChg>
      </pc:sldChg>
      <pc:sldChg chg="addSp delSp modSp add mod">
        <pc:chgData name="Christal Feldman" userId="27c629e1e7332c14" providerId="LiveId" clId="{0CC23092-2F27-43D9-B28D-077EE0DDA92D}" dt="2024-08-21T16:26:06.412" v="628" actId="1038"/>
        <pc:sldMkLst>
          <pc:docMk/>
          <pc:sldMk cId="4069160892" sldId="260"/>
        </pc:sldMkLst>
        <pc:spChg chg="add del mod">
          <ac:chgData name="Christal Feldman" userId="27c629e1e7332c14" providerId="LiveId" clId="{0CC23092-2F27-43D9-B28D-077EE0DDA92D}" dt="2024-08-21T16:06:17.385" v="515" actId="478"/>
          <ac:spMkLst>
            <pc:docMk/>
            <pc:sldMk cId="4069160892" sldId="260"/>
            <ac:spMk id="3" creationId="{E51D0EFF-6BD2-CD97-4215-1102CB88ED90}"/>
          </ac:spMkLst>
        </pc:spChg>
        <pc:spChg chg="add del mod">
          <ac:chgData name="Christal Feldman" userId="27c629e1e7332c14" providerId="LiveId" clId="{0CC23092-2F27-43D9-B28D-077EE0DDA92D}" dt="2024-08-21T16:06:20.346" v="516" actId="478"/>
          <ac:spMkLst>
            <pc:docMk/>
            <pc:sldMk cId="4069160892" sldId="260"/>
            <ac:spMk id="5" creationId="{49D2D348-B776-960E-8885-88925CBB7A51}"/>
          </ac:spMkLst>
        </pc:spChg>
        <pc:picChg chg="add mod">
          <ac:chgData name="Christal Feldman" userId="27c629e1e7332c14" providerId="LiveId" clId="{0CC23092-2F27-43D9-B28D-077EE0DDA92D}" dt="2024-08-21T16:25:56.238" v="603" actId="1038"/>
          <ac:picMkLst>
            <pc:docMk/>
            <pc:sldMk cId="4069160892" sldId="260"/>
            <ac:picMk id="7" creationId="{34C204F4-609A-68CD-147F-C6610FB358DD}"/>
          </ac:picMkLst>
        </pc:picChg>
        <pc:picChg chg="mod">
          <ac:chgData name="Christal Feldman" userId="27c629e1e7332c14" providerId="LiveId" clId="{0CC23092-2F27-43D9-B28D-077EE0DDA92D}" dt="2024-08-21T16:26:06.412" v="628" actId="1038"/>
          <ac:picMkLst>
            <pc:docMk/>
            <pc:sldMk cId="4069160892" sldId="260"/>
            <ac:picMk id="9" creationId="{E6C0111C-C5D2-3C71-0CC6-6EC63433290F}"/>
          </ac:picMkLst>
        </pc:picChg>
        <pc:picChg chg="del">
          <ac:chgData name="Christal Feldman" userId="27c629e1e7332c14" providerId="LiveId" clId="{0CC23092-2F27-43D9-B28D-077EE0DDA92D}" dt="2024-08-21T03:47:29.137" v="17" actId="478"/>
          <ac:picMkLst>
            <pc:docMk/>
            <pc:sldMk cId="4069160892" sldId="260"/>
            <ac:picMk id="11" creationId="{954FAE07-9550-07E8-73A1-3E44DF1939EF}"/>
          </ac:picMkLst>
        </pc:picChg>
        <pc:picChg chg="add del mod">
          <ac:chgData name="Christal Feldman" userId="27c629e1e7332c14" providerId="LiveId" clId="{0CC23092-2F27-43D9-B28D-077EE0DDA92D}" dt="2024-08-21T16:06:14.581" v="514" actId="478"/>
          <ac:picMkLst>
            <pc:docMk/>
            <pc:sldMk cId="4069160892" sldId="260"/>
            <ac:picMk id="1026" creationId="{311483E8-C7F8-BBF7-9091-E0AEE8423286}"/>
          </ac:picMkLst>
        </pc:picChg>
      </pc:sldChg>
      <pc:sldChg chg="addSp delSp modSp add mod">
        <pc:chgData name="Christal Feldman" userId="27c629e1e7332c14" providerId="LiveId" clId="{0CC23092-2F27-43D9-B28D-077EE0DDA92D}" dt="2024-08-21T19:11:26.180" v="1437" actId="1036"/>
        <pc:sldMkLst>
          <pc:docMk/>
          <pc:sldMk cId="3619153870" sldId="261"/>
        </pc:sldMkLst>
        <pc:spChg chg="add del mod">
          <ac:chgData name="Christal Feldman" userId="27c629e1e7332c14" providerId="LiveId" clId="{0CC23092-2F27-43D9-B28D-077EE0DDA92D}" dt="2024-08-21T03:51:54.331" v="49" actId="478"/>
          <ac:spMkLst>
            <pc:docMk/>
            <pc:sldMk cId="3619153870" sldId="261"/>
            <ac:spMk id="2" creationId="{C3D1EDB0-5B8C-D84E-FF2D-4A11C67021EF}"/>
          </ac:spMkLst>
        </pc:spChg>
        <pc:spChg chg="add del mod">
          <ac:chgData name="Christal Feldman" userId="27c629e1e7332c14" providerId="LiveId" clId="{0CC23092-2F27-43D9-B28D-077EE0DDA92D}" dt="2024-08-21T15:54:19.926" v="263" actId="478"/>
          <ac:spMkLst>
            <pc:docMk/>
            <pc:sldMk cId="3619153870" sldId="261"/>
            <ac:spMk id="3" creationId="{4D53D14F-C4C9-3961-0735-FAC59E5AC282}"/>
          </ac:spMkLst>
        </pc:spChg>
        <pc:spChg chg="add del">
          <ac:chgData name="Christal Feldman" userId="27c629e1e7332c14" providerId="LiveId" clId="{0CC23092-2F27-43D9-B28D-077EE0DDA92D}" dt="2024-08-21T18:44:50.150" v="1287" actId="478"/>
          <ac:spMkLst>
            <pc:docMk/>
            <pc:sldMk cId="3619153870" sldId="261"/>
            <ac:spMk id="3" creationId="{D217F7D2-D953-1323-AC22-B32459DBD454}"/>
          </ac:spMkLst>
        </pc:spChg>
        <pc:spChg chg="add mod">
          <ac:chgData name="Christal Feldman" userId="27c629e1e7332c14" providerId="LiveId" clId="{0CC23092-2F27-43D9-B28D-077EE0DDA92D}" dt="2024-08-21T19:10:56.008" v="1407" actId="1038"/>
          <ac:spMkLst>
            <pc:docMk/>
            <pc:sldMk cId="3619153870" sldId="261"/>
            <ac:spMk id="5" creationId="{8F95423B-41EA-0B0F-BA92-BF2628E647A9}"/>
          </ac:spMkLst>
        </pc:spChg>
        <pc:picChg chg="add mod">
          <ac:chgData name="Christal Feldman" userId="27c629e1e7332c14" providerId="LiveId" clId="{0CC23092-2F27-43D9-B28D-077EE0DDA92D}" dt="2024-08-21T19:11:11.857" v="1411" actId="1076"/>
          <ac:picMkLst>
            <pc:docMk/>
            <pc:sldMk cId="3619153870" sldId="261"/>
            <ac:picMk id="4" creationId="{9FD69767-0CE3-933C-5AA7-AD6AC4271328}"/>
          </ac:picMkLst>
        </pc:picChg>
        <pc:picChg chg="add mod modCrop">
          <ac:chgData name="Christal Feldman" userId="27c629e1e7332c14" providerId="LiveId" clId="{0CC23092-2F27-43D9-B28D-077EE0DDA92D}" dt="2024-08-21T19:10:54.149" v="1406" actId="1076"/>
          <ac:picMkLst>
            <pc:docMk/>
            <pc:sldMk cId="3619153870" sldId="261"/>
            <ac:picMk id="7" creationId="{7DFDB65B-A854-BB2C-1DFC-67B51E899DC4}"/>
          </ac:picMkLst>
        </pc:picChg>
        <pc:picChg chg="add del mod">
          <ac:chgData name="Christal Feldman" userId="27c629e1e7332c14" providerId="LiveId" clId="{0CC23092-2F27-43D9-B28D-077EE0DDA92D}" dt="2024-08-21T19:08:57.450" v="1356" actId="478"/>
          <ac:picMkLst>
            <pc:docMk/>
            <pc:sldMk cId="3619153870" sldId="261"/>
            <ac:picMk id="8" creationId="{E8D1C220-E275-2C45-BF24-F2D429DCA15B}"/>
          </ac:picMkLst>
        </pc:picChg>
        <pc:picChg chg="add mod">
          <ac:chgData name="Christal Feldman" userId="27c629e1e7332c14" providerId="LiveId" clId="{0CC23092-2F27-43D9-B28D-077EE0DDA92D}" dt="2024-08-21T19:11:26.180" v="1437" actId="1036"/>
          <ac:picMkLst>
            <pc:docMk/>
            <pc:sldMk cId="3619153870" sldId="261"/>
            <ac:picMk id="9" creationId="{3B13C2D6-64F8-39BC-3956-019D72051E31}"/>
          </ac:picMkLst>
        </pc:picChg>
        <pc:picChg chg="del">
          <ac:chgData name="Christal Feldman" userId="27c629e1e7332c14" providerId="LiveId" clId="{0CC23092-2F27-43D9-B28D-077EE0DDA92D}" dt="2024-08-21T03:51:00.456" v="23" actId="478"/>
          <ac:picMkLst>
            <pc:docMk/>
            <pc:sldMk cId="3619153870" sldId="261"/>
            <ac:picMk id="9" creationId="{E6C0111C-C5D2-3C71-0CC6-6EC63433290F}"/>
          </ac:picMkLst>
        </pc:picChg>
        <pc:picChg chg="add mod">
          <ac:chgData name="Christal Feldman" userId="27c629e1e7332c14" providerId="LiveId" clId="{0CC23092-2F27-43D9-B28D-077EE0DDA92D}" dt="2024-08-21T19:11:07.355" v="1410" actId="1076"/>
          <ac:picMkLst>
            <pc:docMk/>
            <pc:sldMk cId="3619153870" sldId="261"/>
            <ac:picMk id="1026" creationId="{F75DEACB-A2CD-F457-C374-6355D6CC96EE}"/>
          </ac:picMkLst>
        </pc:picChg>
      </pc:sldChg>
      <pc:sldChg chg="addSp delSp modSp add mod ord">
        <pc:chgData name="Christal Feldman" userId="27c629e1e7332c14" providerId="LiveId" clId="{0CC23092-2F27-43D9-B28D-077EE0DDA92D}" dt="2024-08-21T16:52:04.780" v="1285"/>
        <pc:sldMkLst>
          <pc:docMk/>
          <pc:sldMk cId="1790015930" sldId="262"/>
        </pc:sldMkLst>
        <pc:spChg chg="add mod">
          <ac:chgData name="Christal Feldman" userId="27c629e1e7332c14" providerId="LiveId" clId="{0CC23092-2F27-43D9-B28D-077EE0DDA92D}" dt="2024-08-21T16:49:03.630" v="1228" actId="20577"/>
          <ac:spMkLst>
            <pc:docMk/>
            <pc:sldMk cId="1790015930" sldId="262"/>
            <ac:spMk id="2" creationId="{4C5B6D4E-131E-BC84-8C0C-469D67000ECF}"/>
          </ac:spMkLst>
        </pc:spChg>
        <pc:picChg chg="add mod">
          <ac:chgData name="Christal Feldman" userId="27c629e1e7332c14" providerId="LiveId" clId="{0CC23092-2F27-43D9-B28D-077EE0DDA92D}" dt="2024-08-21T16:48:34.445" v="1226" actId="1076"/>
          <ac:picMkLst>
            <pc:docMk/>
            <pc:sldMk cId="1790015930" sldId="262"/>
            <ac:picMk id="3" creationId="{B18C487D-823A-FD92-AAA8-8B327A279009}"/>
          </ac:picMkLst>
        </pc:picChg>
        <pc:picChg chg="add del mod">
          <ac:chgData name="Christal Feldman" userId="27c629e1e7332c14" providerId="LiveId" clId="{0CC23092-2F27-43D9-B28D-077EE0DDA92D}" dt="2024-08-21T16:41:26.541" v="844" actId="478"/>
          <ac:picMkLst>
            <pc:docMk/>
            <pc:sldMk cId="1790015930" sldId="262"/>
            <ac:picMk id="5" creationId="{0E6FCE3E-951C-4D19-C012-7506A953427E}"/>
          </ac:picMkLst>
        </pc:picChg>
        <pc:picChg chg="add mod modCrop">
          <ac:chgData name="Christal Feldman" userId="27c629e1e7332c14" providerId="LiveId" clId="{0CC23092-2F27-43D9-B28D-077EE0DDA92D}" dt="2024-08-21T16:50:39.390" v="1274" actId="1035"/>
          <ac:picMkLst>
            <pc:docMk/>
            <pc:sldMk cId="1790015930" sldId="262"/>
            <ac:picMk id="6" creationId="{B6400BE5-03A0-65C5-98AB-8F0C985BF44B}"/>
          </ac:picMkLst>
        </pc:picChg>
        <pc:picChg chg="add mod modCrop">
          <ac:chgData name="Christal Feldman" userId="27c629e1e7332c14" providerId="LiveId" clId="{0CC23092-2F27-43D9-B28D-077EE0DDA92D}" dt="2024-08-21T16:51:01.910" v="1281" actId="1035"/>
          <ac:picMkLst>
            <pc:docMk/>
            <pc:sldMk cId="1790015930" sldId="262"/>
            <ac:picMk id="8" creationId="{DFFC73E0-E614-6BA9-BB4E-A49B4F31020E}"/>
          </ac:picMkLst>
        </pc:picChg>
        <pc:picChg chg="del">
          <ac:chgData name="Christal Feldman" userId="27c629e1e7332c14" providerId="LiveId" clId="{0CC23092-2F27-43D9-B28D-077EE0DDA92D}" dt="2024-08-21T15:55:34.922" v="265" actId="478"/>
          <ac:picMkLst>
            <pc:docMk/>
            <pc:sldMk cId="1790015930" sldId="262"/>
            <ac:picMk id="9" creationId="{E6C0111C-C5D2-3C71-0CC6-6EC63433290F}"/>
          </ac:picMkLst>
        </pc:picChg>
      </pc:sldChg>
      <pc:sldChg chg="addSp delSp modSp add mod">
        <pc:chgData name="Christal Feldman" userId="27c629e1e7332c14" providerId="LiveId" clId="{0CC23092-2F27-43D9-B28D-077EE0DDA92D}" dt="2024-08-21T20:43:12.602" v="1531" actId="1076"/>
        <pc:sldMkLst>
          <pc:docMk/>
          <pc:sldMk cId="3798462180" sldId="263"/>
        </pc:sldMkLst>
        <pc:spChg chg="add del mod">
          <ac:chgData name="Christal Feldman" userId="27c629e1e7332c14" providerId="LiveId" clId="{0CC23092-2F27-43D9-B28D-077EE0DDA92D}" dt="2024-08-21T19:31:58.046" v="1484" actId="478"/>
          <ac:spMkLst>
            <pc:docMk/>
            <pc:sldMk cId="3798462180" sldId="263"/>
            <ac:spMk id="2" creationId="{FCA3F779-26D5-19CC-A4AE-DC1095E2F16E}"/>
          </ac:spMkLst>
        </pc:spChg>
        <pc:spChg chg="add del mod">
          <ac:chgData name="Christal Feldman" userId="27c629e1e7332c14" providerId="LiveId" clId="{0CC23092-2F27-43D9-B28D-077EE0DDA92D}" dt="2024-08-21T19:38:28.548" v="1491" actId="478"/>
          <ac:spMkLst>
            <pc:docMk/>
            <pc:sldMk cId="3798462180" sldId="263"/>
            <ac:spMk id="5" creationId="{8F95423B-41EA-0B0F-BA92-BF2628E647A9}"/>
          </ac:spMkLst>
        </pc:spChg>
        <pc:picChg chg="add mod modCrop">
          <ac:chgData name="Christal Feldman" userId="27c629e1e7332c14" providerId="LiveId" clId="{0CC23092-2F27-43D9-B28D-077EE0DDA92D}" dt="2024-08-21T20:43:12.602" v="1531" actId="1076"/>
          <ac:picMkLst>
            <pc:docMk/>
            <pc:sldMk cId="3798462180" sldId="263"/>
            <ac:picMk id="3" creationId="{DBA70862-7FDB-B7A5-16E5-8BFB9803D63E}"/>
          </ac:picMkLst>
        </pc:picChg>
        <pc:picChg chg="del">
          <ac:chgData name="Christal Feldman" userId="27c629e1e7332c14" providerId="LiveId" clId="{0CC23092-2F27-43D9-B28D-077EE0DDA92D}" dt="2024-08-21T16:33:32.107" v="702" actId="478"/>
          <ac:picMkLst>
            <pc:docMk/>
            <pc:sldMk cId="3798462180" sldId="263"/>
            <ac:picMk id="4" creationId="{9FD69767-0CE3-933C-5AA7-AD6AC4271328}"/>
          </ac:picMkLst>
        </pc:picChg>
        <pc:picChg chg="add del mod modCrop">
          <ac:chgData name="Christal Feldman" userId="27c629e1e7332c14" providerId="LiveId" clId="{0CC23092-2F27-43D9-B28D-077EE0DDA92D}" dt="2024-08-21T19:32:55.262" v="1490" actId="478"/>
          <ac:picMkLst>
            <pc:docMk/>
            <pc:sldMk cId="3798462180" sldId="263"/>
            <ac:picMk id="4" creationId="{FA2069C8-BADD-95FB-376C-87E3A12B922F}"/>
          </ac:picMkLst>
        </pc:picChg>
        <pc:picChg chg="del mod">
          <ac:chgData name="Christal Feldman" userId="27c629e1e7332c14" providerId="LiveId" clId="{0CC23092-2F27-43D9-B28D-077EE0DDA92D}" dt="2024-08-21T19:38:32.595" v="1495" actId="478"/>
          <ac:picMkLst>
            <pc:docMk/>
            <pc:sldMk cId="3798462180" sldId="263"/>
            <ac:picMk id="7" creationId="{7DFDB65B-A854-BB2C-1DFC-67B51E899DC4}"/>
          </ac:picMkLst>
        </pc:picChg>
        <pc:picChg chg="add del mod">
          <ac:chgData name="Christal Feldman" userId="27c629e1e7332c14" providerId="LiveId" clId="{0CC23092-2F27-43D9-B28D-077EE0DDA92D}" dt="2024-08-21T20:28:20.796" v="1512" actId="478"/>
          <ac:picMkLst>
            <pc:docMk/>
            <pc:sldMk cId="3798462180" sldId="263"/>
            <ac:picMk id="8" creationId="{D32604C2-6971-FB36-AD76-7D0EC8D14FD3}"/>
          </ac:picMkLst>
        </pc:picChg>
        <pc:picChg chg="del">
          <ac:chgData name="Christal Feldman" userId="27c629e1e7332c14" providerId="LiveId" clId="{0CC23092-2F27-43D9-B28D-077EE0DDA92D}" dt="2024-08-21T16:33:33.625" v="703" actId="478"/>
          <ac:picMkLst>
            <pc:docMk/>
            <pc:sldMk cId="3798462180" sldId="263"/>
            <ac:picMk id="1026" creationId="{F75DEACB-A2CD-F457-C374-6355D6CC96EE}"/>
          </ac:picMkLst>
        </pc:picChg>
      </pc:sldChg>
      <pc:sldChg chg="modSp add mod">
        <pc:chgData name="Christal Feldman" userId="27c629e1e7332c14" providerId="LiveId" clId="{0CC23092-2F27-43D9-B28D-077EE0DDA92D}" dt="2024-08-21T19:25:07.273" v="1441" actId="1035"/>
        <pc:sldMkLst>
          <pc:docMk/>
          <pc:sldMk cId="378479802" sldId="264"/>
        </pc:sldMkLst>
        <pc:spChg chg="mod">
          <ac:chgData name="Christal Feldman" userId="27c629e1e7332c14" providerId="LiveId" clId="{0CC23092-2F27-43D9-B28D-077EE0DDA92D}" dt="2024-08-21T16:49:21.904" v="1233" actId="20577"/>
          <ac:spMkLst>
            <pc:docMk/>
            <pc:sldMk cId="378479802" sldId="264"/>
            <ac:spMk id="2" creationId="{4C5B6D4E-131E-BC84-8C0C-469D67000ECF}"/>
          </ac:spMkLst>
        </pc:spChg>
        <pc:picChg chg="mod">
          <ac:chgData name="Christal Feldman" userId="27c629e1e7332c14" providerId="LiveId" clId="{0CC23092-2F27-43D9-B28D-077EE0DDA92D}" dt="2024-08-21T19:25:07.273" v="1441" actId="1035"/>
          <ac:picMkLst>
            <pc:docMk/>
            <pc:sldMk cId="378479802" sldId="264"/>
            <ac:picMk id="5" creationId="{0E6FCE3E-951C-4D19-C012-7506A953427E}"/>
          </ac:picMkLst>
        </pc:picChg>
      </pc:sldChg>
      <pc:sldChg chg="add">
        <pc:chgData name="Christal Feldman" userId="27c629e1e7332c14" providerId="LiveId" clId="{0CC23092-2F27-43D9-B28D-077EE0DDA92D}" dt="2024-08-21T20:28:17.442" v="1511" actId="2890"/>
        <pc:sldMkLst>
          <pc:docMk/>
          <pc:sldMk cId="190931374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C024-AE1A-D317-AC95-145618556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D1DC0-CF3E-0BFC-5F31-C8ECCDEEE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50200-FDB3-F96D-B28F-DA3A0162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B0DB7-4BCA-038E-9C25-62F7581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E6A48-99C7-CE31-1C92-9A950BA6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0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D96DD-356E-0A47-051B-17A41E533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F540E-874C-2F64-D64B-C2A94DB5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5A2F4-59F5-96EA-E059-636BBE0B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D3117-7EF5-A3DA-284D-8F2EE42AF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46EB8-0C1E-F136-2E3D-4AB724F4F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8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EB3C9-7128-3FAF-8962-19073E6C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E993E-7308-49FF-8D27-7E33E8B47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E6E17-0183-46A0-8F41-1182362C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ACB11-5DA0-71E1-2711-A264BB60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EEDE-D298-D713-8001-96E80757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638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227C9-CCA6-1BC5-62D2-6E386F8EA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6204-3FAF-FFC3-60DA-991AF9124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2CB0-7CBF-2829-16F0-D9EDF1F10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E09E2-F28C-2400-6876-1E3846A1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22CE-6E84-64F9-3107-4027F9FFC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DC17E-262A-EE0F-D990-95F1EA5E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67706-2700-DF87-4C14-20D40BB5A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39562-DDC4-3AED-BD49-BE55B8BF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03CA-56BC-AA54-91A8-292E8014F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3AAE8-5E45-FD5E-0514-D4B3B23A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3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9E336-7D0B-8220-DFA6-A3F20F2E0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AE90-8563-D16E-E9E3-5DFFBC52C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D29F-2536-5174-8E3C-2C8D27E89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FC133-652B-916C-53A2-C2B16F799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D12DB-EF7B-8522-45CD-9F9299D7B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1FAE7-9FC5-D72C-F539-0E986E79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8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18F7-E9FD-774E-DFA0-C3AF2F354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BFA1F-6BC4-2986-1D53-9E7357782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15815-5893-CDB8-C3FD-DDB74CF73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E28524-1160-7ED4-7DE8-FB50E3B3D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7D6754-EBFE-7389-F6B7-9D4FD08746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2D57CD-763E-1AF6-EA64-9DEE23A0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014CBA-404C-EEE3-E92A-4B0337C0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AC372E-3D77-D636-46FE-0B7552D7D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632DA-5CC1-2688-A57B-2959C17E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F9B23-6FF0-6782-7155-E124F6D03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CE3E2-B506-0C89-97A8-015EE8446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D05E3-A160-11EF-6191-4A287DB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6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BB6CB2-9FED-517C-FD4D-524EA89E7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189E9-2C31-2D0A-35DA-263E7BAC5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A9FEC-1A6B-215A-8800-3C3B575C5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1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61637-91CC-A09A-7E29-6DFDFBB36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F209A-8442-6CEC-D686-5C9B83C97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B3670-B90F-993F-792D-F2B4839B4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75A5BE-BF01-DBAB-1E74-DE12E3F51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5F1B8-4A8D-4BE2-7713-51AA05FC4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39384-B6CE-9CBA-E220-308FFF9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8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E71B8-24DC-B1AB-6134-B7A9E9FE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2BEBB2-DE4F-EB60-CA8F-99D74CE7CC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68722B-1EFF-E988-2CD8-81F74E0C1C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E6601-34FB-4C03-28ED-A74D5C5F4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DBEBC-483E-0ACE-AD5F-498DDCFD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A6883-7185-BDA1-44F0-FDFC1B03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2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BCFA9C-5C45-66EB-DBA7-C831D070A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3AA93-5B90-5E40-9472-E28FCE20C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67337-4708-B4AF-31A7-3688DFB628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8689C-8A2C-4A44-816A-3C1196E945C6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711C5-2519-590E-C1BD-9E31A2A6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FDAE8-9479-8799-E03A-97DCEA72B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7651D7-59A0-40C2-B921-4A1F77F032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3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ell phone with text on screen&#10;&#10;Description automatically generated">
            <a:extLst>
              <a:ext uri="{FF2B5EF4-FFF2-40B4-BE49-F238E27FC236}">
                <a16:creationId xmlns:a16="http://schemas.microsoft.com/office/drawing/2014/main" id="{D6D87BDE-CC2E-35C0-9F96-DBABC40A1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18" y="201138"/>
            <a:ext cx="4987047" cy="645572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Title 7">
            <a:extLst>
              <a:ext uri="{FF2B5EF4-FFF2-40B4-BE49-F238E27FC236}">
                <a16:creationId xmlns:a16="http://schemas.microsoft.com/office/drawing/2014/main" id="{7B1F56E6-6BDB-236B-B077-0F422E3FB797}"/>
              </a:ext>
            </a:extLst>
          </p:cNvPr>
          <p:cNvSpPr txBox="1">
            <a:spLocks/>
          </p:cNvSpPr>
          <p:nvPr/>
        </p:nvSpPr>
        <p:spPr>
          <a:xfrm>
            <a:off x="502601" y="1760698"/>
            <a:ext cx="5963055" cy="3677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LNHS PTSA</a:t>
            </a:r>
            <a:br>
              <a:rPr lang="en-US" sz="5000" dirty="0"/>
            </a:br>
            <a:r>
              <a:rPr lang="en-US" sz="5000" dirty="0"/>
              <a:t>GENERAL MEETING</a:t>
            </a:r>
          </a:p>
          <a:p>
            <a:pPr algn="ctr"/>
            <a:r>
              <a:rPr lang="en-US" sz="4000" dirty="0"/>
              <a:t>WEDNESDAY</a:t>
            </a:r>
          </a:p>
          <a:p>
            <a:pPr algn="ctr"/>
            <a:r>
              <a:rPr lang="en-US" sz="4000" dirty="0"/>
              <a:t>AUGUST 21, 2024</a:t>
            </a:r>
          </a:p>
          <a:p>
            <a:pPr algn="ctr"/>
            <a:r>
              <a:rPr lang="en-US" sz="4000" dirty="0"/>
              <a:t>6:30PM</a:t>
            </a:r>
          </a:p>
          <a:p>
            <a:pPr algn="ctr"/>
            <a:r>
              <a:rPr lang="en-US" sz="4000" dirty="0"/>
              <a:t>MEDIA CENTER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DA7CD79D-0B30-3A7A-7EA0-310828705573}"/>
              </a:ext>
            </a:extLst>
          </p:cNvPr>
          <p:cNvSpPr txBox="1">
            <a:spLocks/>
          </p:cNvSpPr>
          <p:nvPr/>
        </p:nvSpPr>
        <p:spPr>
          <a:xfrm>
            <a:off x="269131" y="330737"/>
            <a:ext cx="6410528" cy="1410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700" dirty="0"/>
              <a:t>WELCOME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Title 7">
            <a:extLst>
              <a:ext uri="{FF2B5EF4-FFF2-40B4-BE49-F238E27FC236}">
                <a16:creationId xmlns:a16="http://schemas.microsoft.com/office/drawing/2014/main" id="{C5E62B91-737F-D18E-AF64-54B20F9EAD62}"/>
              </a:ext>
            </a:extLst>
          </p:cNvPr>
          <p:cNvSpPr txBox="1">
            <a:spLocks/>
          </p:cNvSpPr>
          <p:nvPr/>
        </p:nvSpPr>
        <p:spPr>
          <a:xfrm>
            <a:off x="502600" y="5778221"/>
            <a:ext cx="5963055" cy="846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www.LNHSPTSA.com</a:t>
            </a:r>
            <a:endParaRPr lang="en-US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6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ion's face&#10;&#10;Description automatically generated">
            <a:extLst>
              <a:ext uri="{FF2B5EF4-FFF2-40B4-BE49-F238E27FC236}">
                <a16:creationId xmlns:a16="http://schemas.microsoft.com/office/drawing/2014/main" id="{D32604C2-6971-FB36-AD76-7D0EC8D14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81" y="275381"/>
            <a:ext cx="6307238" cy="63072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931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card with text and a logo&#10;&#10;Description automatically generated with medium confidence">
            <a:extLst>
              <a:ext uri="{FF2B5EF4-FFF2-40B4-BE49-F238E27FC236}">
                <a16:creationId xmlns:a16="http://schemas.microsoft.com/office/drawing/2014/main" id="{70EB4D78-E381-C702-BD57-997049590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05" y="212416"/>
            <a:ext cx="10179390" cy="643316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8511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635717" y="2859834"/>
            <a:ext cx="5620751" cy="26168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PAST MINUTES</a:t>
            </a:r>
          </a:p>
          <a:p>
            <a:r>
              <a:rPr lang="en-US" dirty="0"/>
              <a:t>JUNE 27, 2024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r>
              <a:rPr lang="en-US" sz="2700" b="1" i="1" dirty="0"/>
              <a:t>2024 - 2025 Election Meeting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052" y="435026"/>
            <a:ext cx="2078079" cy="2095994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B6400BE5-03A0-65C5-98AB-8F0C985B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68"/>
          <a:stretch/>
        </p:blipFill>
        <p:spPr>
          <a:xfrm>
            <a:off x="6982302" y="185358"/>
            <a:ext cx="3944376" cy="49983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DFFC73E0-E614-6BA9-BB4E-A49B4F3102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3"/>
          <a:stretch/>
        </p:blipFill>
        <p:spPr>
          <a:xfrm>
            <a:off x="6982303" y="5222265"/>
            <a:ext cx="3944376" cy="14497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0015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4C5B6D4E-131E-BC84-8C0C-469D67000ECF}"/>
              </a:ext>
            </a:extLst>
          </p:cNvPr>
          <p:cNvSpPr txBox="1">
            <a:spLocks/>
          </p:cNvSpPr>
          <p:nvPr/>
        </p:nvSpPr>
        <p:spPr>
          <a:xfrm>
            <a:off x="395600" y="2665275"/>
            <a:ext cx="5620751" cy="36445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PROPOSED </a:t>
            </a:r>
          </a:p>
          <a:p>
            <a:r>
              <a:rPr lang="en-US" dirty="0"/>
              <a:t>2024 - 2025 </a:t>
            </a:r>
          </a:p>
          <a:p>
            <a:r>
              <a:rPr lang="en-US" dirty="0"/>
              <a:t>ANNUAL BUDGET</a:t>
            </a:r>
            <a:br>
              <a:rPr lang="en-US" dirty="0"/>
            </a:br>
            <a:r>
              <a:rPr lang="en-US" sz="3300" dirty="0"/>
              <a:t>FOR APPROVAL</a:t>
            </a:r>
            <a:br>
              <a:rPr lang="en-US" sz="2400" dirty="0"/>
            </a:br>
            <a:r>
              <a:rPr lang="en-US" sz="2700" b="1" i="1" dirty="0"/>
              <a:t>2023-2024 Audit is Due August 31st</a:t>
            </a:r>
            <a:br>
              <a:rPr lang="en-US" sz="2700" b="1" dirty="0"/>
            </a:br>
            <a:r>
              <a:rPr lang="en-US" sz="2400" b="1" dirty="0"/>
              <a:t>Starting Balance - $2,891.71</a:t>
            </a:r>
          </a:p>
          <a:p>
            <a:r>
              <a:rPr lang="en-US" sz="2400" b="1" dirty="0"/>
              <a:t>Less (2) Outstanding Checks that totaled $700.00</a:t>
            </a:r>
          </a:p>
          <a:p>
            <a:r>
              <a:rPr lang="en-US" sz="2400" b="1" dirty="0"/>
              <a:t>$2,191.71 (Keep $1,000 Balance in Bank Account)</a:t>
            </a:r>
          </a:p>
          <a:p>
            <a:r>
              <a:rPr lang="en-US" sz="2800" b="1" dirty="0"/>
              <a:t>$1,191.71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8C487D-823A-FD92-AAA8-8B327A27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575" y="313354"/>
            <a:ext cx="2078079" cy="2095994"/>
          </a:xfrm>
          <a:prstGeom prst="rect">
            <a:avLst/>
          </a:prstGeom>
        </p:spPr>
      </p:pic>
      <p:pic>
        <p:nvPicPr>
          <p:cNvPr id="5" name="Picture 4" descr="A close-up of a document&#10;&#10;Description automatically generated">
            <a:extLst>
              <a:ext uri="{FF2B5EF4-FFF2-40B4-BE49-F238E27FC236}">
                <a16:creationId xmlns:a16="http://schemas.microsoft.com/office/drawing/2014/main" id="{0E6FCE3E-951C-4D19-C012-7506A9534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67" y="204128"/>
            <a:ext cx="5170033" cy="64497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479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ard with text and images&#10;&#10;Description automatically generated">
            <a:extLst>
              <a:ext uri="{FF2B5EF4-FFF2-40B4-BE49-F238E27FC236}">
                <a16:creationId xmlns:a16="http://schemas.microsoft.com/office/drawing/2014/main" id="{9E2A70C9-BD29-82C3-C622-02F2ECBDA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31" y="272374"/>
            <a:ext cx="6313251" cy="631325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6" name="Picture 5" descr="A black and white advertisement&#10;&#10;Description automatically generated">
            <a:extLst>
              <a:ext uri="{FF2B5EF4-FFF2-40B4-BE49-F238E27FC236}">
                <a16:creationId xmlns:a16="http://schemas.microsoft.com/office/drawing/2014/main" id="{E29F5F6D-A599-23A9-0DC0-327B42A7E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848" y="3467911"/>
            <a:ext cx="5311709" cy="3085620"/>
          </a:xfrm>
          <a:prstGeom prst="rect">
            <a:avLst/>
          </a:prstGeom>
        </p:spPr>
      </p:pic>
      <p:pic>
        <p:nvPicPr>
          <p:cNvPr id="8" name="Picture 7" descr="A close-up of a coupon&#10;&#10;Description automatically generated">
            <a:extLst>
              <a:ext uri="{FF2B5EF4-FFF2-40B4-BE49-F238E27FC236}">
                <a16:creationId xmlns:a16="http://schemas.microsoft.com/office/drawing/2014/main" id="{5B1D40FB-8BAE-FD0C-A9E8-03396E6CD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89" y="358936"/>
            <a:ext cx="4969174" cy="29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878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men wearing sports clothing&#10;&#10;Description automatically generated with medium confidence">
            <a:extLst>
              <a:ext uri="{FF2B5EF4-FFF2-40B4-BE49-F238E27FC236}">
                <a16:creationId xmlns:a16="http://schemas.microsoft.com/office/drawing/2014/main" id="{954FAE07-9550-07E8-73A1-3E44DF193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177" y="212386"/>
            <a:ext cx="9519645" cy="643322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9347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flyer&#10;&#10;Description automatically generated">
            <a:extLst>
              <a:ext uri="{FF2B5EF4-FFF2-40B4-BE49-F238E27FC236}">
                <a16:creationId xmlns:a16="http://schemas.microsoft.com/office/drawing/2014/main" id="{E6C0111C-C5D2-3C71-0CC6-6EC634332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76" y="183422"/>
            <a:ext cx="5032937" cy="649115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7" name="Picture 6" descr="A flyer for a club&#10;&#10;Description automatically generated">
            <a:extLst>
              <a:ext uri="{FF2B5EF4-FFF2-40B4-BE49-F238E27FC236}">
                <a16:creationId xmlns:a16="http://schemas.microsoft.com/office/drawing/2014/main" id="{34C204F4-609A-68CD-147F-C6610FB35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753" y="183421"/>
            <a:ext cx="5202004" cy="64911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6916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for a school&#10;&#10;Description automatically generated">
            <a:extLst>
              <a:ext uri="{FF2B5EF4-FFF2-40B4-BE49-F238E27FC236}">
                <a16:creationId xmlns:a16="http://schemas.microsoft.com/office/drawing/2014/main" id="{9FD69767-0CE3-933C-5AA7-AD6AC4271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5" y="231402"/>
            <a:ext cx="6166311" cy="28639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75DEACB-A2CD-F457-C374-6355D6CC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90" y="349876"/>
            <a:ext cx="5368131" cy="37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7">
            <a:extLst>
              <a:ext uri="{FF2B5EF4-FFF2-40B4-BE49-F238E27FC236}">
                <a16:creationId xmlns:a16="http://schemas.microsoft.com/office/drawing/2014/main" id="{8F95423B-41EA-0B0F-BA92-BF2628E647A9}"/>
              </a:ext>
            </a:extLst>
          </p:cNvPr>
          <p:cNvSpPr txBox="1">
            <a:spLocks/>
          </p:cNvSpPr>
          <p:nvPr/>
        </p:nvSpPr>
        <p:spPr>
          <a:xfrm>
            <a:off x="3041428" y="5003579"/>
            <a:ext cx="8752433" cy="1582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dirty="0"/>
              <a:t>EMAIL - LNHSPTSA@gmail.com</a:t>
            </a:r>
          </a:p>
          <a:p>
            <a:pPr algn="ctr"/>
            <a:r>
              <a:rPr lang="en-US" sz="5000" dirty="0"/>
              <a:t>WEBSITE - www.LNHSPTSA.com</a:t>
            </a:r>
            <a:endParaRPr lang="en-US" sz="50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A logo for a high school&#10;&#10;Description automatically generated">
            <a:extLst>
              <a:ext uri="{FF2B5EF4-FFF2-40B4-BE49-F238E27FC236}">
                <a16:creationId xmlns:a16="http://schemas.microsoft.com/office/drawing/2014/main" id="{7DFDB65B-A854-BB2C-1DFC-67B51E899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" t="6447" r="5995" b="6447"/>
          <a:stretch/>
        </p:blipFill>
        <p:spPr>
          <a:xfrm>
            <a:off x="398139" y="4210361"/>
            <a:ext cx="2385254" cy="2375265"/>
          </a:xfrm>
          <a:prstGeom prst="rect">
            <a:avLst/>
          </a:prstGeom>
        </p:spPr>
      </p:pic>
      <p:pic>
        <p:nvPicPr>
          <p:cNvPr id="9" name="Picture 2" descr="QR Code Image">
            <a:extLst>
              <a:ext uri="{FF2B5EF4-FFF2-40B4-BE49-F238E27FC236}">
                <a16:creationId xmlns:a16="http://schemas.microsoft.com/office/drawing/2014/main" id="{3B13C2D6-64F8-39BC-3956-019D72051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89" y="2711054"/>
            <a:ext cx="1834114" cy="18341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15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DBA70862-7FDB-B7A5-16E5-8BFB9803D6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4"/>
          <a:stretch/>
        </p:blipFill>
        <p:spPr>
          <a:xfrm>
            <a:off x="2732776" y="252919"/>
            <a:ext cx="6726448" cy="635216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846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93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Christal Feldman</dc:creator>
  <cp:lastModifiedBy>Christal Feldman</cp:lastModifiedBy>
  <cp:revision>1</cp:revision>
  <dcterms:created xsi:type="dcterms:W3CDTF">2024-08-21T03:03:03Z</dcterms:created>
  <dcterms:modified xsi:type="dcterms:W3CDTF">2024-08-21T20:43:12Z</dcterms:modified>
</cp:coreProperties>
</file>